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8" r:id="rId9"/>
    <p:sldId id="28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04025"/>
  <p:notesSz cx="6858000" cy="9144000"/>
  <p:photoAlbum/>
  <p:defaultTextStyle>
    <a:defPPr>
      <a:defRPr lang="en-US"/>
    </a:defPPr>
    <a:lvl1pPr marL="0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2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6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0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4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8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52" algn="l" defTabSz="4571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60" autoAdjust="0"/>
  </p:normalViewPr>
  <p:slideViewPr>
    <p:cSldViewPr snapToGrid="0">
      <p:cViewPr varScale="1">
        <p:scale>
          <a:sx n="77" d="100"/>
          <a:sy n="77" d="100"/>
        </p:scale>
        <p:origin x="80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13530"/>
            <a:ext cx="9144000" cy="2368809"/>
          </a:xfrm>
        </p:spPr>
        <p:txBody>
          <a:bodyPr anchor="b"/>
          <a:lstStyle>
            <a:lvl1pPr algn="ctr">
              <a:defRPr sz="595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573689"/>
            <a:ext cx="9144000" cy="1642731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90" indent="0" algn="ctr">
              <a:buNone/>
              <a:defRPr sz="1984"/>
            </a:lvl2pPr>
            <a:lvl3pPr marL="907179" indent="0" algn="ctr">
              <a:buNone/>
              <a:defRPr sz="1787"/>
            </a:lvl3pPr>
            <a:lvl4pPr marL="1360769" indent="0" algn="ctr">
              <a:buNone/>
              <a:defRPr sz="1587"/>
            </a:lvl4pPr>
            <a:lvl5pPr marL="1814358" indent="0" algn="ctr">
              <a:buNone/>
              <a:defRPr sz="1587"/>
            </a:lvl5pPr>
            <a:lvl6pPr marL="2267949" indent="0" algn="ctr">
              <a:buNone/>
              <a:defRPr sz="1587"/>
            </a:lvl6pPr>
            <a:lvl7pPr marL="2721538" indent="0" algn="ctr">
              <a:buNone/>
              <a:defRPr sz="1587"/>
            </a:lvl7pPr>
            <a:lvl8pPr marL="3175128" indent="0" algn="ctr">
              <a:buNone/>
              <a:defRPr sz="1587"/>
            </a:lvl8pPr>
            <a:lvl9pPr marL="3628717" indent="0" algn="ctr">
              <a:buNone/>
              <a:defRPr sz="158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9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2252"/>
            <a:ext cx="2628900" cy="576609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2252"/>
            <a:ext cx="7734300" cy="576609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9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3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696283"/>
            <a:ext cx="10515600" cy="2830285"/>
          </a:xfrm>
        </p:spPr>
        <p:txBody>
          <a:bodyPr anchor="b"/>
          <a:lstStyle>
            <a:lvl1pPr>
              <a:defRPr sz="595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53343"/>
            <a:ext cx="10515600" cy="1488380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9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79" indent="0">
              <a:buNone/>
              <a:defRPr sz="1787">
                <a:solidFill>
                  <a:schemeClr val="tx1">
                    <a:tint val="75000"/>
                  </a:schemeClr>
                </a:solidFill>
              </a:defRPr>
            </a:lvl3pPr>
            <a:lvl4pPr marL="1360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3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94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53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512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71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6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11257"/>
            <a:ext cx="5181600" cy="431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11257"/>
            <a:ext cx="5181600" cy="431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20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2252"/>
            <a:ext cx="10515600" cy="131513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67931"/>
            <a:ext cx="5157787" cy="817428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90" indent="0">
              <a:buNone/>
              <a:defRPr sz="1984" b="1"/>
            </a:lvl2pPr>
            <a:lvl3pPr marL="907179" indent="0">
              <a:buNone/>
              <a:defRPr sz="1787" b="1"/>
            </a:lvl3pPr>
            <a:lvl4pPr marL="1360769" indent="0">
              <a:buNone/>
              <a:defRPr sz="1587" b="1"/>
            </a:lvl4pPr>
            <a:lvl5pPr marL="1814358" indent="0">
              <a:buNone/>
              <a:defRPr sz="1587" b="1"/>
            </a:lvl5pPr>
            <a:lvl6pPr marL="2267949" indent="0">
              <a:buNone/>
              <a:defRPr sz="1587" b="1"/>
            </a:lvl6pPr>
            <a:lvl7pPr marL="2721538" indent="0">
              <a:buNone/>
              <a:defRPr sz="1587" b="1"/>
            </a:lvl7pPr>
            <a:lvl8pPr marL="3175128" indent="0">
              <a:buNone/>
              <a:defRPr sz="1587" b="1"/>
            </a:lvl8pPr>
            <a:lvl9pPr marL="3628717" indent="0">
              <a:buNone/>
              <a:defRPr sz="158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485360"/>
            <a:ext cx="5157787" cy="36555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67931"/>
            <a:ext cx="5183188" cy="817428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90" indent="0">
              <a:buNone/>
              <a:defRPr sz="1984" b="1"/>
            </a:lvl2pPr>
            <a:lvl3pPr marL="907179" indent="0">
              <a:buNone/>
              <a:defRPr sz="1787" b="1"/>
            </a:lvl3pPr>
            <a:lvl4pPr marL="1360769" indent="0">
              <a:buNone/>
              <a:defRPr sz="1587" b="1"/>
            </a:lvl4pPr>
            <a:lvl5pPr marL="1814358" indent="0">
              <a:buNone/>
              <a:defRPr sz="1587" b="1"/>
            </a:lvl5pPr>
            <a:lvl6pPr marL="2267949" indent="0">
              <a:buNone/>
              <a:defRPr sz="1587" b="1"/>
            </a:lvl6pPr>
            <a:lvl7pPr marL="2721538" indent="0">
              <a:buNone/>
              <a:defRPr sz="1587" b="1"/>
            </a:lvl7pPr>
            <a:lvl8pPr marL="3175128" indent="0">
              <a:buNone/>
              <a:defRPr sz="1587" b="1"/>
            </a:lvl8pPr>
            <a:lvl9pPr marL="3628717" indent="0">
              <a:buNone/>
              <a:defRPr sz="158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5360"/>
            <a:ext cx="5183188" cy="36555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2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7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3603"/>
            <a:ext cx="3932237" cy="1587606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79654"/>
            <a:ext cx="6172200" cy="4835268"/>
          </a:xfrm>
        </p:spPr>
        <p:txBody>
          <a:bodyPr/>
          <a:lstStyle>
            <a:lvl1pPr>
              <a:defRPr sz="3175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41209"/>
            <a:ext cx="3932237" cy="3781589"/>
          </a:xfrm>
        </p:spPr>
        <p:txBody>
          <a:bodyPr/>
          <a:lstStyle>
            <a:lvl1pPr marL="0" indent="0">
              <a:buNone/>
              <a:defRPr sz="1587"/>
            </a:lvl1pPr>
            <a:lvl2pPr marL="453590" indent="0">
              <a:buNone/>
              <a:defRPr sz="1389"/>
            </a:lvl2pPr>
            <a:lvl3pPr marL="907179" indent="0">
              <a:buNone/>
              <a:defRPr sz="1191"/>
            </a:lvl3pPr>
            <a:lvl4pPr marL="1360769" indent="0">
              <a:buNone/>
              <a:defRPr sz="992"/>
            </a:lvl4pPr>
            <a:lvl5pPr marL="1814358" indent="0">
              <a:buNone/>
              <a:defRPr sz="992"/>
            </a:lvl5pPr>
            <a:lvl6pPr marL="2267949" indent="0">
              <a:buNone/>
              <a:defRPr sz="992"/>
            </a:lvl6pPr>
            <a:lvl7pPr marL="2721538" indent="0">
              <a:buNone/>
              <a:defRPr sz="992"/>
            </a:lvl7pPr>
            <a:lvl8pPr marL="3175128" indent="0">
              <a:buNone/>
              <a:defRPr sz="992"/>
            </a:lvl8pPr>
            <a:lvl9pPr marL="3628717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5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3603"/>
            <a:ext cx="3932237" cy="1587606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79654"/>
            <a:ext cx="6172200" cy="4835268"/>
          </a:xfrm>
        </p:spPr>
        <p:txBody>
          <a:bodyPr anchor="t"/>
          <a:lstStyle>
            <a:lvl1pPr marL="0" indent="0">
              <a:buNone/>
              <a:defRPr sz="3175"/>
            </a:lvl1pPr>
            <a:lvl2pPr marL="453590" indent="0">
              <a:buNone/>
              <a:defRPr sz="2778"/>
            </a:lvl2pPr>
            <a:lvl3pPr marL="907179" indent="0">
              <a:buNone/>
              <a:defRPr sz="2381"/>
            </a:lvl3pPr>
            <a:lvl4pPr marL="1360769" indent="0">
              <a:buNone/>
              <a:defRPr sz="1984"/>
            </a:lvl4pPr>
            <a:lvl5pPr marL="1814358" indent="0">
              <a:buNone/>
              <a:defRPr sz="1984"/>
            </a:lvl5pPr>
            <a:lvl6pPr marL="2267949" indent="0">
              <a:buNone/>
              <a:defRPr sz="1984"/>
            </a:lvl6pPr>
            <a:lvl7pPr marL="2721538" indent="0">
              <a:buNone/>
              <a:defRPr sz="1984"/>
            </a:lvl7pPr>
            <a:lvl8pPr marL="3175128" indent="0">
              <a:buNone/>
              <a:defRPr sz="1984"/>
            </a:lvl8pPr>
            <a:lvl9pPr marL="3628717" indent="0">
              <a:buNone/>
              <a:defRPr sz="198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41209"/>
            <a:ext cx="3932237" cy="3781589"/>
          </a:xfrm>
        </p:spPr>
        <p:txBody>
          <a:bodyPr/>
          <a:lstStyle>
            <a:lvl1pPr marL="0" indent="0">
              <a:buNone/>
              <a:defRPr sz="1587"/>
            </a:lvl1pPr>
            <a:lvl2pPr marL="453590" indent="0">
              <a:buNone/>
              <a:defRPr sz="1389"/>
            </a:lvl2pPr>
            <a:lvl3pPr marL="907179" indent="0">
              <a:buNone/>
              <a:defRPr sz="1191"/>
            </a:lvl3pPr>
            <a:lvl4pPr marL="1360769" indent="0">
              <a:buNone/>
              <a:defRPr sz="992"/>
            </a:lvl4pPr>
            <a:lvl5pPr marL="1814358" indent="0">
              <a:buNone/>
              <a:defRPr sz="992"/>
            </a:lvl5pPr>
            <a:lvl6pPr marL="2267949" indent="0">
              <a:buNone/>
              <a:defRPr sz="992"/>
            </a:lvl6pPr>
            <a:lvl7pPr marL="2721538" indent="0">
              <a:buNone/>
              <a:defRPr sz="992"/>
            </a:lvl7pPr>
            <a:lvl8pPr marL="3175128" indent="0">
              <a:buNone/>
              <a:defRPr sz="992"/>
            </a:lvl8pPr>
            <a:lvl9pPr marL="3628717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9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2252"/>
            <a:ext cx="10515600" cy="131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11257"/>
            <a:ext cx="10515600" cy="4317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06324"/>
            <a:ext cx="2743200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6D19-0FA6-4C8E-B8AC-7175FE364A28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06324"/>
            <a:ext cx="4114800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06324"/>
            <a:ext cx="2743200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6A783-5135-4935-B558-D3876BED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9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7179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94" indent="-226794" algn="l" defTabSz="907179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84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973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563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2041153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494743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948332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401922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855511" indent="-226794" algn="l" defTabSz="90717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3590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07179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0769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14358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67949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21538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75128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28717" algn="l" defTabSz="907179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02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C42594-1736-4A93-9EFB-951AC89FF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21"/>
            <a:ext cx="12192000" cy="64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2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187EA4-C76F-4C00-AE34-4E82BD3BC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51" y="0"/>
            <a:ext cx="9590097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4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149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7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19" y="0"/>
            <a:ext cx="12277666" cy="69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49" y="2"/>
            <a:ext cx="12902446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57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29" y="1"/>
            <a:ext cx="12867346" cy="68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951" y="2"/>
            <a:ext cx="12908820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54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1" y="358270"/>
            <a:ext cx="11808823" cy="60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5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88" y="0"/>
            <a:ext cx="12646303" cy="68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0"/>
            <a:ext cx="12379154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88"/>
            <a:ext cx="12192000" cy="68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8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814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70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11" y="0"/>
            <a:ext cx="12253411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28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2710080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3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0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63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46" y="0"/>
            <a:ext cx="12448824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37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10" y="0"/>
            <a:ext cx="12701373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1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79"/>
            <a:ext cx="12192000" cy="68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09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82" y="-1"/>
            <a:ext cx="12384267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6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4" y="1"/>
            <a:ext cx="12683955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4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-26988"/>
            <a:ext cx="12261669" cy="68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2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60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89" y="-1"/>
            <a:ext cx="12264489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97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16" y="0"/>
            <a:ext cx="12399982" cy="69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42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73" y="-1"/>
            <a:ext cx="12439396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2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4416" cy="68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3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341DB5-BC7D-4C65-AAB9-2DD427615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51" y="0"/>
            <a:ext cx="9590097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51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68EA5E-33E4-4017-B3AC-5D907AACE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51" y="0"/>
            <a:ext cx="9590097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7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017FCF-B26A-4849-AD8D-1AD4F0CC2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02" y="0"/>
            <a:ext cx="9833196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6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7B8512-00BD-4171-A279-679145C3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51" y="0"/>
            <a:ext cx="9590097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4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0183AB-E123-45B5-8566-3FC50803F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51" y="0"/>
            <a:ext cx="9590097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42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0</Words>
  <Application>Microsoft Office PowerPoint</Application>
  <PresentationFormat>Произвольный</PresentationFormat>
  <Paragraphs>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Русанова Наталья Станиславо</dc:creator>
  <cp:lastModifiedBy>Гвоздиков Роман Николаевич</cp:lastModifiedBy>
  <cp:revision>8</cp:revision>
  <dcterms:created xsi:type="dcterms:W3CDTF">2019-10-08T08:22:49Z</dcterms:created>
  <dcterms:modified xsi:type="dcterms:W3CDTF">2020-06-22T12:55:21Z</dcterms:modified>
</cp:coreProperties>
</file>